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2cf694b6c2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2cf694b6c2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cf694b6c2e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cf694b6c2e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cf694b6c2e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cf694b6c2e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cf694b6c2e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cf694b6c2e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7125" y="1004675"/>
            <a:ext cx="8635224" cy="2832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08200" y="108713"/>
            <a:ext cx="3621250" cy="492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91425" y="113150"/>
            <a:ext cx="3542700" cy="4882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09225" y="145088"/>
            <a:ext cx="3673600" cy="4853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22325" y="122700"/>
            <a:ext cx="3228600" cy="4898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